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264" r:id="rId3"/>
    <p:sldId id="304" r:id="rId4"/>
    <p:sldId id="258" r:id="rId5"/>
    <p:sldId id="261" r:id="rId6"/>
    <p:sldId id="306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09" r:id="rId17"/>
    <p:sldId id="301" r:id="rId18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728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944" y="122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</p:spTree>
  </p:cSld>
  <p:clrMapOvr>
    <a:masterClrMapping/>
  </p:clrMapOvr>
  <p:transition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6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4427461"/>
            <a:ext cx="4850463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2430539"/>
            <a:ext cx="3295650" cy="1866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402F-60CB-094B-B26F-E5AD6788B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03" y="633374"/>
            <a:ext cx="4151552" cy="211877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7B6C62-4F74-E74C-95A6-02F6B917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7" y="2593166"/>
            <a:ext cx="5019682" cy="167166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32532C1-001D-CF42-8FA0-0CE18312ACD3}"/>
              </a:ext>
            </a:extLst>
          </p:cNvPr>
          <p:cNvSpPr/>
          <p:nvPr/>
        </p:nvSpPr>
        <p:spPr>
          <a:xfrm rot="19823534">
            <a:off x="2582290" y="1594428"/>
            <a:ext cx="1473958" cy="50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7"/>
            <a:ext cx="2584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Choosing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Plateforms</a:t>
            </a:r>
            <a:endParaRPr lang="en-US" altLang="zh-CN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42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spd="slow" advTm="44944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spd="slow" advTm="44944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spd="slow" advTm="44944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entities,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Our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retrieves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of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k-pop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idols.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statistic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thinking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tools.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5200">
        <p:circle/>
      </p:transition>
    </mc:Choice>
    <mc:Fallback xmlns="">
      <p:transition spd="slow" advTm="452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68716" y="1595937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519" y="1072717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9F00C8-392A-5540-BB65-A6A59C0B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1" y="2514963"/>
            <a:ext cx="5259176" cy="3540223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39" y="802814"/>
            <a:ext cx="3786761" cy="3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91" y="312442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E8DDE-5EBE-2244-BF61-40EA372942FB}"/>
              </a:ext>
            </a:extLst>
          </p:cNvPr>
          <p:cNvCxnSpPr>
            <a:cxnSpLocks/>
          </p:cNvCxnSpPr>
          <p:nvPr/>
        </p:nvCxnSpPr>
        <p:spPr>
          <a:xfrm>
            <a:off x="6012786" y="1852631"/>
            <a:ext cx="1303805" cy="813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947291-6149-E243-B62E-CA65766C4295}"/>
              </a:ext>
            </a:extLst>
          </p:cNvPr>
          <p:cNvSpPr txBox="1"/>
          <p:nvPr/>
        </p:nvSpPr>
        <p:spPr>
          <a:xfrm>
            <a:off x="6012786" y="2734177"/>
            <a:ext cx="313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rdfs:label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</a:t>
            </a:r>
            <a:r>
              <a:rPr lang="en-US" altLang="zh-CN" dirty="0" err="1"/>
              <a:t>fandm:groupname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G-idle</a:t>
            </a:r>
            <a:r>
              <a:rPr lang="zh-CN" altLang="en-US" dirty="0"/>
              <a:t>                           </a:t>
            </a:r>
            <a:r>
              <a:rPr lang="en-US" altLang="zh-CN" dirty="0"/>
              <a:t>(G)I-DLE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GI-DLE</a:t>
            </a:r>
          </a:p>
          <a:p>
            <a:r>
              <a:rPr lang="zh-CN" altLang="en-US" dirty="0"/>
              <a:t>                                         </a:t>
            </a:r>
            <a:r>
              <a:rPr lang="en-US" altLang="zh-CN" dirty="0"/>
              <a:t>GIDLE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GIDLE(group)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9C4B0-FFBA-6544-8097-C52E5BD857E9}"/>
              </a:ext>
            </a:extLst>
          </p:cNvPr>
          <p:cNvGrpSpPr/>
          <p:nvPr/>
        </p:nvGrpSpPr>
        <p:grpSpPr>
          <a:xfrm>
            <a:off x="6115402" y="4116654"/>
            <a:ext cx="3028598" cy="1193165"/>
            <a:chOff x="5202349" y="4148298"/>
            <a:chExt cx="3028598" cy="11931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6941BD-8F7D-8540-BC71-EC65BEEA704D}"/>
                </a:ext>
              </a:extLst>
            </p:cNvPr>
            <p:cNvSpPr txBox="1"/>
            <p:nvPr/>
          </p:nvSpPr>
          <p:spPr>
            <a:xfrm>
              <a:off x="5202349" y="4148298"/>
              <a:ext cx="2925981" cy="5078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Lower</a:t>
              </a:r>
              <a:r>
                <a:rPr lang="zh-CN" altLang="en-US" dirty="0"/>
                <a:t> </a:t>
              </a:r>
              <a:r>
                <a:rPr lang="en-US" altLang="zh-CN" dirty="0"/>
                <a:t>case,</a:t>
              </a:r>
              <a:r>
                <a:rPr lang="zh-CN" altLang="en-US" dirty="0"/>
                <a:t> </a:t>
              </a:r>
              <a:r>
                <a:rPr lang="en-US" altLang="zh-CN" dirty="0"/>
                <a:t>delete</a:t>
              </a:r>
              <a:r>
                <a:rPr lang="zh-CN" altLang="en-US" dirty="0"/>
                <a:t> </a:t>
              </a:r>
              <a:r>
                <a:rPr lang="en-US" altLang="zh-CN" dirty="0"/>
                <a:t>all</a:t>
              </a:r>
              <a:r>
                <a:rPr lang="zh-CN" altLang="en-US" dirty="0"/>
                <a:t> </a:t>
              </a:r>
              <a:r>
                <a:rPr lang="en-US" altLang="zh-CN" dirty="0"/>
                <a:t>unnecessary</a:t>
              </a:r>
              <a:r>
                <a:rPr lang="zh-CN" altLang="en-US" dirty="0"/>
                <a:t> </a:t>
              </a:r>
              <a:r>
                <a:rPr lang="en-US" altLang="zh-CN" dirty="0"/>
                <a:t>punctuation,</a:t>
              </a:r>
              <a:r>
                <a:rPr lang="zh-CN" altLang="en-US" dirty="0"/>
                <a:t> </a:t>
              </a:r>
              <a:r>
                <a:rPr lang="en-US" altLang="zh-CN" dirty="0"/>
                <a:t>using</a:t>
              </a:r>
              <a:r>
                <a:rPr lang="zh-CN" altLang="en-US" dirty="0"/>
                <a:t> </a:t>
              </a:r>
              <a:r>
                <a:rPr lang="en-US" altLang="zh-CN" dirty="0"/>
                <a:t>gender</a:t>
              </a:r>
              <a:r>
                <a:rPr lang="zh-CN" altLang="en-US" dirty="0"/>
                <a:t> </a:t>
              </a:r>
              <a:r>
                <a:rPr lang="en-US" altLang="zh-CN" dirty="0"/>
                <a:t>label.</a:t>
              </a:r>
              <a:endParaRPr lang="en-US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7321D9F-C1D3-4A41-BFC6-0F3187CD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278198" y="4715173"/>
              <a:ext cx="723900" cy="476249"/>
            </a:xfrm>
            <a:prstGeom prst="bentConnector3">
              <a:avLst>
                <a:gd name="adj1" fmla="val 526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6823A-27AF-1B4F-B3DC-B104FB3CBFFA}"/>
                </a:ext>
              </a:extLst>
            </p:cNvPr>
            <p:cNvSpPr/>
            <p:nvPr/>
          </p:nvSpPr>
          <p:spPr>
            <a:xfrm>
              <a:off x="6167112" y="5041381"/>
              <a:ext cx="20638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levenshtein</a:t>
              </a:r>
              <a:r>
                <a:rPr lang="en-US" dirty="0"/>
                <a:t> similarity</a:t>
              </a:r>
              <a:r>
                <a:rPr lang="zh-CN" altLang="en-US" dirty="0"/>
                <a:t> </a:t>
              </a:r>
              <a:r>
                <a:rPr lang="en-US" altLang="zh-CN" dirty="0"/>
                <a:t>&gt;</a:t>
              </a:r>
              <a:r>
                <a:rPr lang="zh-CN" altLang="en-US" dirty="0"/>
                <a:t> </a:t>
              </a:r>
              <a:r>
                <a:rPr lang="en-US" altLang="zh-CN" dirty="0"/>
                <a:t>0.9</a:t>
              </a:r>
              <a:endParaRPr lang="en-US" dirty="0"/>
            </a:p>
          </p:txBody>
        </p:sp>
      </p:grp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175E736-365F-B049-A782-DFE2084D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80" y="1192682"/>
            <a:ext cx="2961067" cy="140508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664147E6-C035-5343-8F0C-3182C19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00" y="3070366"/>
            <a:ext cx="2140627" cy="19393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25A966-631D-F74D-9B25-56ABF0710283}"/>
              </a:ext>
            </a:extLst>
          </p:cNvPr>
          <p:cNvSpPr txBox="1"/>
          <p:nvPr/>
        </p:nvSpPr>
        <p:spPr>
          <a:xfrm>
            <a:off x="236427" y="2444425"/>
            <a:ext cx="3131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Kpop:company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 </a:t>
            </a:r>
            <a:r>
              <a:rPr lang="en-US" altLang="zh-CN" dirty="0" err="1"/>
              <a:t>rdfs:label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BNM</a:t>
            </a:r>
            <a:r>
              <a:rPr lang="zh-CN" altLang="en-US" dirty="0"/>
              <a:t>                            </a:t>
            </a:r>
            <a:r>
              <a:rPr lang="en-US" altLang="zh-CN" dirty="0" err="1"/>
              <a:t>BrandNew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Brand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ko-KR" altLang="en-US" dirty="0" err="1"/>
              <a:t>브랜뉴</a:t>
            </a:r>
            <a:r>
              <a:rPr lang="ko-KR" altLang="en-US" dirty="0"/>
              <a:t> 뮤직</a:t>
            </a:r>
            <a:endParaRPr lang="en-US" altLang="zh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00128-653E-0949-A5DA-79D9F792E54C}"/>
              </a:ext>
            </a:extLst>
          </p:cNvPr>
          <p:cNvSpPr txBox="1"/>
          <p:nvPr/>
        </p:nvSpPr>
        <p:spPr>
          <a:xfrm>
            <a:off x="205232" y="3729753"/>
            <a:ext cx="2925981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C92A67-72AA-B947-819C-D99875D228FA}"/>
              </a:ext>
            </a:extLst>
          </p:cNvPr>
          <p:cNvCxnSpPr/>
          <p:nvPr/>
        </p:nvCxnSpPr>
        <p:spPr>
          <a:xfrm flipH="1" flipV="1">
            <a:off x="3018172" y="3353781"/>
            <a:ext cx="698938" cy="275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666</Words>
  <Application>Microsoft Macintosh PowerPoint</Application>
  <PresentationFormat>On-screen Show (4:3)</PresentationFormat>
  <Paragraphs>144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32</cp:revision>
  <dcterms:created xsi:type="dcterms:W3CDTF">2020-04-26T00:55:45Z</dcterms:created>
  <dcterms:modified xsi:type="dcterms:W3CDTF">2020-04-26T23:18:10Z</dcterms:modified>
</cp:coreProperties>
</file>